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5" autoAdjust="0"/>
    <p:restoredTop sz="94660"/>
  </p:normalViewPr>
  <p:slideViewPr>
    <p:cSldViewPr snapToGrid="0">
      <p:cViewPr varScale="1">
        <p:scale>
          <a:sx n="73" d="100"/>
          <a:sy n="73" d="100"/>
        </p:scale>
        <p:origin x="2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6CD43E-CC50-497C-862D-5BB461778C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0DED3E-FB40-4200-850E-5E616A0ADE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6C20BB-9F47-4A76-9A05-EB10644578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52C48-FBB7-4032-B3F4-A72C43D58D7D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B3009F-5495-434B-961D-819D4C860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F9D030-84DE-4FB8-98EE-C19371A43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C411A-01DC-4508-A802-919C86EB70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165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3AD3DD-09E0-4E2D-8B4B-E66357B0A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F3729A-0A40-4B87-A786-BFF247270E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50CE42-9A86-470E-AF01-5E0FB0E82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52C48-FBB7-4032-B3F4-A72C43D58D7D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620D68-9259-4B61-81C0-52E4DF5115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CF7288-393B-4E53-96A8-08985F171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C411A-01DC-4508-A802-919C86EB70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645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2137F7E-226A-4659-ABEC-DA1C27B6CA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1DF262-2D57-44A7-A72F-5161A7C451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FC1B95-695D-4A57-8B24-B60F922698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52C48-FBB7-4032-B3F4-A72C43D58D7D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BC7AAD-F485-42A9-A73F-3CB4483C3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55A2D5-B026-4B3C-B5E2-E17B6D65B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C411A-01DC-4508-A802-919C86EB70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504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2C6F13-0C23-4604-80BA-8309733D8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25B974-2184-4FA5-8879-013AB15A67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FAA1AC-7448-45BC-9EDF-18C000BF7B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52C48-FBB7-4032-B3F4-A72C43D58D7D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BCEFC3-9DC4-46A9-BF5B-3E0844DED0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AC5019-932F-4452-87A9-010BF6D78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C411A-01DC-4508-A802-919C86EB70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063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E7ED2A-3654-4601-A84F-1E3DF2884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14C8DC-B078-445A-B704-787725E1FD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1DF8A5-8E67-4304-89F0-D7804CB70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52C48-FBB7-4032-B3F4-A72C43D58D7D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E15906-146B-4F71-92E7-2BB9C421D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4E0EBD-08CC-4CEF-A6A2-66DB1648E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C411A-01DC-4508-A802-919C86EB70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16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475DEE-0F37-4477-8281-BD9DFDD20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297E12-373F-4BD3-BEF2-94E20DE0D9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D32B0-5E67-4039-A222-CBCF62ECFB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051D12-8D72-4F1D-951E-C5DB2D4D0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52C48-FBB7-4032-B3F4-A72C43D58D7D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41CD98-C22B-442E-B739-6256AB038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150402-FF64-41B7-8C6B-FB6B16999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C411A-01DC-4508-A802-919C86EB70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913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87897B-8684-4CDB-9C22-96ACC3F64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B91C5F-25A9-4937-8AF9-F2BE901284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A486D5-1474-415D-BA39-4757D0585E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C4C2B6-9D1E-4784-B571-3F14A8EB64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8A2F42-5DE5-43A9-A694-2F312ACD00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6D2F344-32F5-44F7-B607-1490915058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52C48-FBB7-4032-B3F4-A72C43D58D7D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4CAB79-3FAF-44A5-8126-712588150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49EDFF-25CF-4C85-868B-87B3DC7FA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C411A-01DC-4508-A802-919C86EB70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560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0F3E6D-3A21-4740-BF46-AEC19DC715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07DA53-B4A9-4448-913F-EFF223D77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52C48-FBB7-4032-B3F4-A72C43D58D7D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5873A8-7955-4414-9F8B-A0261350B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7F7562-CEAB-4F51-92CE-6C5D69F9E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C411A-01DC-4508-A802-919C86EB70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512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2CD95C1-E28B-4ACF-AE0E-ACDEBD3D5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52C48-FBB7-4032-B3F4-A72C43D58D7D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9573240-E8DD-47A8-B43F-AE13C69E8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9B9530-4D7A-4D08-B7E8-202FC0D09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C411A-01DC-4508-A802-919C86EB70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086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785765-7A79-4C91-90B2-51BA372C6D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82D6D8-0E26-4E88-AE8B-9EC3AC648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AEA68B-D301-4D7E-B415-97A5FB5BD7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D3E2DE-BAA4-484E-8A71-10C1AE7E5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52C48-FBB7-4032-B3F4-A72C43D58D7D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59087B-A2B8-4A91-9937-0B02B8D17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B16F73-AA4A-4BD2-A9F0-8D97D82D2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C411A-01DC-4508-A802-919C86EB70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236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007348-19C4-4EEA-86B2-5640ACC701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6616EE-C311-4A77-A37E-A2F6C2545F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C87A79-1C0C-42CB-9121-034A232C4A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A01BAA-12E8-4B49-8ABF-3D71EA65CC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52C48-FBB7-4032-B3F4-A72C43D58D7D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5B425B-70AE-411B-8AEC-5E45E46BB8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BDC8B7-D3C3-490E-9B23-9B0FC7969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C411A-01DC-4508-A802-919C86EB70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980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0A578B-7E7A-4472-8944-0971D93771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0ED8F8-5D5F-4366-B1DA-4BF96C3DF0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494FC7-D1F1-4DE1-A001-C72E2FFAE7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152C48-FBB7-4032-B3F4-A72C43D58D7D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FB9D50-A912-4A3F-9E43-66EC4B46E5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CB0B22-D74E-447F-A3BD-4419D2CEC2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2C411A-01DC-4508-A802-919C86EB70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449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kits.iu.edu/ups" TargetMode="Externa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3F5FAA-807E-4A77-8C1D-46C07E3424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New User Tutorial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19424C-6F69-48BC-9FF3-29FF81E3F65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UPS </a:t>
            </a:r>
            <a:r>
              <a:rPr lang="en-US" sz="2800" b="1" dirty="0" err="1"/>
              <a:t>ShipExec</a:t>
            </a:r>
            <a:r>
              <a:rPr lang="en-US" sz="2800" b="1" dirty="0"/>
              <a:t>™ Thin Client Training for New Users</a:t>
            </a:r>
          </a:p>
        </p:txBody>
      </p:sp>
    </p:spTree>
    <p:extLst>
      <p:ext uri="{BB962C8B-B14F-4D97-AF65-F5344CB8AC3E}">
        <p14:creationId xmlns:p14="http://schemas.microsoft.com/office/powerpoint/2010/main" val="17998303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1B3B03-1488-41BA-B8B2-029BF929AD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89549" y="841070"/>
            <a:ext cx="9186824" cy="628702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To </a:t>
            </a:r>
            <a:r>
              <a:rPr lang="en-US" sz="2000" u="sng" dirty="0"/>
              <a:t>void</a:t>
            </a:r>
            <a:r>
              <a:rPr lang="en-US" sz="2000" dirty="0"/>
              <a:t> your package, click on the “X” icon to the far left under “Action”</a:t>
            </a:r>
          </a:p>
          <a:p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33658ED-0E75-4409-9266-92E26CB16EDD}"/>
              </a:ext>
            </a:extLst>
          </p:cNvPr>
          <p:cNvSpPr/>
          <p:nvPr/>
        </p:nvSpPr>
        <p:spPr>
          <a:xfrm>
            <a:off x="1015377" y="3347056"/>
            <a:ext cx="985083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To </a:t>
            </a:r>
            <a:r>
              <a:rPr lang="en-US" sz="2000" u="sng" dirty="0"/>
              <a:t>reprint your air waybill</a:t>
            </a:r>
            <a:r>
              <a:rPr lang="en-US" sz="2000" dirty="0"/>
              <a:t>, click on the printer icon to the far left under </a:t>
            </a:r>
            <a:r>
              <a:rPr lang="en-US" sz="2000"/>
              <a:t>“Action”</a:t>
            </a:r>
            <a:endParaRPr lang="en-US" sz="20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5006DAD-AA39-4FE2-97C6-9D904D751D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0226" y="1369795"/>
            <a:ext cx="9635881" cy="120050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89B980C-176D-479E-A083-538155EBE1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0226" y="4146341"/>
            <a:ext cx="9635881" cy="120050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8" name="Arrow: Down 7">
            <a:extLst>
              <a:ext uri="{FF2B5EF4-FFF2-40B4-BE49-F238E27FC236}">
                <a16:creationId xmlns:a16="http://schemas.microsoft.com/office/drawing/2014/main" id="{6D589ACD-36FB-451C-ADF5-C95A94584936}"/>
              </a:ext>
            </a:extLst>
          </p:cNvPr>
          <p:cNvSpPr/>
          <p:nvPr/>
        </p:nvSpPr>
        <p:spPr>
          <a:xfrm>
            <a:off x="1615627" y="1413674"/>
            <a:ext cx="218783" cy="566591"/>
          </a:xfrm>
          <a:prstGeom prst="downArrow">
            <a:avLst/>
          </a:prstGeom>
          <a:solidFill>
            <a:srgbClr val="FFFF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row: Down 8">
            <a:extLst>
              <a:ext uri="{FF2B5EF4-FFF2-40B4-BE49-F238E27FC236}">
                <a16:creationId xmlns:a16="http://schemas.microsoft.com/office/drawing/2014/main" id="{E72529B4-87FA-4363-A9DA-20CEA8D39B73}"/>
              </a:ext>
            </a:extLst>
          </p:cNvPr>
          <p:cNvSpPr/>
          <p:nvPr/>
        </p:nvSpPr>
        <p:spPr>
          <a:xfrm>
            <a:off x="1953151" y="4146341"/>
            <a:ext cx="218783" cy="566591"/>
          </a:xfrm>
          <a:prstGeom prst="downArrow">
            <a:avLst/>
          </a:prstGeom>
          <a:solidFill>
            <a:srgbClr val="FFFF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448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4950C0-DE31-4E92-8562-20A1638625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00406" y="1823190"/>
            <a:ext cx="4486690" cy="4045798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Log in to </a:t>
            </a:r>
            <a:r>
              <a:rPr lang="en-US" sz="2000" dirty="0" err="1"/>
              <a:t>ShipExec</a:t>
            </a:r>
            <a:r>
              <a:rPr lang="en-US" sz="2000" dirty="0"/>
              <a:t>™ Thin Client: </a:t>
            </a:r>
            <a:r>
              <a:rPr lang="en-US" sz="2000" dirty="0">
                <a:hlinkClick r:id="rId2"/>
              </a:rPr>
              <a:t>https://kits.iu.edu/ups</a:t>
            </a:r>
            <a:r>
              <a:rPr lang="en-US" sz="2000" dirty="0"/>
              <a:t>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Click on the “Shipping” dropdown and click on “Shipping and Rating”</a:t>
            </a:r>
          </a:p>
          <a:p>
            <a:r>
              <a:rPr lang="en-US" dirty="0"/>
              <a:t> 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03231B8-1407-4AC8-B6E5-0F51A3BDCEA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361977" y="1285217"/>
            <a:ext cx="6345710" cy="416661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6129939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93FE8A5-3D36-45E7-9814-8F6D14C3FE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7182" y="1391889"/>
            <a:ext cx="7564778" cy="12028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D00FC8-D887-46F6-9920-B7DA86FB18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476835"/>
            <a:ext cx="8416408" cy="1144404"/>
          </a:xfrm>
        </p:spPr>
        <p:txBody>
          <a:bodyPr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Choose the name of your study from the “Study Group” drop down menu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i="1" dirty="0"/>
              <a:t>This step </a:t>
            </a:r>
            <a:r>
              <a:rPr lang="en-US" sz="2000" i="1" u="sng" dirty="0"/>
              <a:t>must</a:t>
            </a:r>
            <a:r>
              <a:rPr lang="en-US" sz="2000" i="1" dirty="0"/>
              <a:t> be done 1</a:t>
            </a:r>
            <a:r>
              <a:rPr lang="en-US" sz="2000" i="1" baseline="30000" dirty="0"/>
              <a:t>st</a:t>
            </a:r>
            <a:endParaRPr lang="en-US" sz="2000" i="1" dirty="0"/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BE345E53-71F5-4F83-B33C-10522D14FC72}"/>
              </a:ext>
            </a:extLst>
          </p:cNvPr>
          <p:cNvSpPr txBox="1">
            <a:spLocks/>
          </p:cNvSpPr>
          <p:nvPr/>
        </p:nvSpPr>
        <p:spPr>
          <a:xfrm>
            <a:off x="839788" y="2864893"/>
            <a:ext cx="8416408" cy="4600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Click on the magnifying glass icon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8F8682F-7C70-4530-9832-2BF42D16A8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54158" y="3429000"/>
            <a:ext cx="4857635" cy="251105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0" name="Arrow: Right 9">
            <a:extLst>
              <a:ext uri="{FF2B5EF4-FFF2-40B4-BE49-F238E27FC236}">
                <a16:creationId xmlns:a16="http://schemas.microsoft.com/office/drawing/2014/main" id="{EBB61170-6276-4B6D-BE1C-AE0929DEBE7E}"/>
              </a:ext>
            </a:extLst>
          </p:cNvPr>
          <p:cNvSpPr/>
          <p:nvPr/>
        </p:nvSpPr>
        <p:spPr>
          <a:xfrm>
            <a:off x="3886200" y="1993304"/>
            <a:ext cx="1393371" cy="390667"/>
          </a:xfrm>
          <a:prstGeom prst="rightArrow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8876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28082C-81D9-4B05-A7C1-0C70FE612A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2690" y="1206110"/>
            <a:ext cx="6075429" cy="4662878"/>
          </a:xfrm>
        </p:spPr>
        <p:txBody>
          <a:bodyPr>
            <a:normAutofit fontScale="85000" lnSpcReduction="2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On the right side of the screen, a list of all the site addresses within the study you selected should populate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User can filter the search for their address further by filling in the “Company”, “Contact”, or “Address 1” fields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Hit the “Search” button when ready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Once you have found your site address, click on the “Select” button to the left of the address</a:t>
            </a:r>
          </a:p>
          <a:p>
            <a:endParaRPr lang="en-US" sz="2400" b="1" dirty="0"/>
          </a:p>
          <a:p>
            <a:r>
              <a:rPr lang="en-US" sz="2400" b="1" dirty="0"/>
              <a:t>* If you see any information that needs to be updated, please reach out to the IU Coordinator of your study</a:t>
            </a:r>
          </a:p>
          <a:p>
            <a:endParaRPr lang="en-US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81FFF372-59D7-4706-A981-431DAC79E71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85288" y="88013"/>
            <a:ext cx="4546539" cy="651474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4F0AE759-ABA5-4F0F-A767-ABEA7E0FDB71}"/>
              </a:ext>
            </a:extLst>
          </p:cNvPr>
          <p:cNvSpPr/>
          <p:nvPr/>
        </p:nvSpPr>
        <p:spPr>
          <a:xfrm>
            <a:off x="10636211" y="650739"/>
            <a:ext cx="740496" cy="42634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075AA8F8-0852-48D1-A004-6359EEB71214}"/>
              </a:ext>
            </a:extLst>
          </p:cNvPr>
          <p:cNvSpPr/>
          <p:nvPr/>
        </p:nvSpPr>
        <p:spPr>
          <a:xfrm rot="10800000">
            <a:off x="10406209" y="2451489"/>
            <a:ext cx="925618" cy="251502"/>
          </a:xfrm>
          <a:prstGeom prst="rightArrow">
            <a:avLst/>
          </a:prstGeom>
          <a:solidFill>
            <a:srgbClr val="FFFF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532E716D-EDF1-4F1D-905D-EE270E9F3DF9}"/>
              </a:ext>
            </a:extLst>
          </p:cNvPr>
          <p:cNvSpPr/>
          <p:nvPr/>
        </p:nvSpPr>
        <p:spPr>
          <a:xfrm rot="10800000">
            <a:off x="10406209" y="2775464"/>
            <a:ext cx="925618" cy="251502"/>
          </a:xfrm>
          <a:prstGeom prst="rightArrow">
            <a:avLst/>
          </a:prstGeom>
          <a:solidFill>
            <a:srgbClr val="FFFF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id="{3D8BD522-01FF-4F28-8B00-4B5A606E76EC}"/>
              </a:ext>
            </a:extLst>
          </p:cNvPr>
          <p:cNvSpPr/>
          <p:nvPr/>
        </p:nvSpPr>
        <p:spPr>
          <a:xfrm rot="10800000">
            <a:off x="10406209" y="3101128"/>
            <a:ext cx="925618" cy="251502"/>
          </a:xfrm>
          <a:prstGeom prst="rightArrow">
            <a:avLst/>
          </a:prstGeom>
          <a:solidFill>
            <a:srgbClr val="FFFF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rrow: Right 13">
            <a:extLst>
              <a:ext uri="{FF2B5EF4-FFF2-40B4-BE49-F238E27FC236}">
                <a16:creationId xmlns:a16="http://schemas.microsoft.com/office/drawing/2014/main" id="{C682E9DF-1A59-45D8-AFE5-B265B03FA80A}"/>
              </a:ext>
            </a:extLst>
          </p:cNvPr>
          <p:cNvSpPr/>
          <p:nvPr/>
        </p:nvSpPr>
        <p:spPr>
          <a:xfrm rot="10800000">
            <a:off x="8712980" y="6188562"/>
            <a:ext cx="925618" cy="251502"/>
          </a:xfrm>
          <a:prstGeom prst="rightArrow">
            <a:avLst/>
          </a:prstGeom>
          <a:solidFill>
            <a:srgbClr val="FFFF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1204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9A2F4F0-FDC9-49B6-AE60-C24FDCBF4B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2773" y="4350414"/>
            <a:ext cx="5257772" cy="204412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1401C9-2082-476F-8A03-19DB53FCA3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887" y="381467"/>
            <a:ext cx="9751544" cy="2035752"/>
          </a:xfrm>
        </p:spPr>
        <p:txBody>
          <a:bodyPr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Once back on the main page, make sure your address populated on the left side.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Enter the total weight of your package in the “Weight” field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i="1" dirty="0"/>
              <a:t>Leave the “Dry Ice Weight” field empty or enter “0” if shipping an ambient sample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Enter the weight of the dry ice for frozen shipments in the “Dry Ice Weight” field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i="1" dirty="0"/>
              <a:t>The “Dry Ice Weight” field can </a:t>
            </a:r>
            <a:r>
              <a:rPr lang="en-US" sz="2000" i="1" u="sng" dirty="0"/>
              <a:t>never</a:t>
            </a:r>
            <a:r>
              <a:rPr lang="en-US" sz="2000" i="1" dirty="0"/>
              <a:t> be higher than the “Weight” field</a:t>
            </a:r>
            <a:r>
              <a:rPr lang="en-US" sz="20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AE26D43-BBE7-466F-AFAC-76E7F5C497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9775" y="2507588"/>
            <a:ext cx="8172450" cy="111442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E959E74A-C114-4323-82DF-C4CE2813E03D}"/>
              </a:ext>
            </a:extLst>
          </p:cNvPr>
          <p:cNvSpPr txBox="1">
            <a:spLocks/>
          </p:cNvSpPr>
          <p:nvPr/>
        </p:nvSpPr>
        <p:spPr>
          <a:xfrm>
            <a:off x="997797" y="3999332"/>
            <a:ext cx="4651287" cy="3510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Click on the “Pickup Request” button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08F43E14-0DD3-4CD6-9157-DA7D0C1105EB}"/>
              </a:ext>
            </a:extLst>
          </p:cNvPr>
          <p:cNvSpPr/>
          <p:nvPr/>
        </p:nvSpPr>
        <p:spPr>
          <a:xfrm>
            <a:off x="3096618" y="5816727"/>
            <a:ext cx="1340746" cy="577811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0627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F64ECD-A15C-4ACC-9660-0913A92EB2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29546" y="451871"/>
            <a:ext cx="4255518" cy="4709159"/>
          </a:xfrm>
        </p:spPr>
        <p:txBody>
          <a:bodyPr>
            <a:normAutofit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Fill out all fields for the pickup request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Enter in the “Earliest Time Ready” and “Latest Time Ready” in 24-hour format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Users must schedule pickup minimum 1 hour before “Earliest Time Ready”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Choose a name and number that is the best to contact if the UPS driver has questions related to picking up your package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Entering the Room Number and Floor will help the UPS driver locate your package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Room number field is free text, Floor field is numerical only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Hit “Save” when done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9A00826-DC4F-42B7-A03E-27E8497797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48171" y="431956"/>
            <a:ext cx="6246476" cy="440651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B6AA412-D6F2-4106-88BB-53D1E354937F}"/>
              </a:ext>
            </a:extLst>
          </p:cNvPr>
          <p:cNvSpPr/>
          <p:nvPr/>
        </p:nvSpPr>
        <p:spPr>
          <a:xfrm>
            <a:off x="9934984" y="4263460"/>
            <a:ext cx="858302" cy="57500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08CC502-C381-4E4C-8210-255C8F1DE9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71612" y="5307943"/>
            <a:ext cx="1781175" cy="103822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CB7144D3-7FA9-4FC5-B198-E58817170411}"/>
              </a:ext>
            </a:extLst>
          </p:cNvPr>
          <p:cNvSpPr txBox="1">
            <a:spLocks/>
          </p:cNvSpPr>
          <p:nvPr/>
        </p:nvSpPr>
        <p:spPr>
          <a:xfrm>
            <a:off x="929546" y="5104933"/>
            <a:ext cx="6469801" cy="11004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Click on the “Ship” button in the bottom right corner when ready to ship the package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62148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4FBB2F-B7EB-4E60-9890-A08DF06C32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12717" y="380065"/>
            <a:ext cx="7715182" cy="668971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Two PDF files should download to your computer after you click “Ship”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5EC245E-32DE-4E1E-AC16-14D8AC3723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717" y="1340746"/>
            <a:ext cx="7194902" cy="37923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EAFCA6F-3D5F-492A-842D-FD2C7131CF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45436" y="469860"/>
            <a:ext cx="4345348" cy="581457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3" name="Oval 2">
            <a:extLst>
              <a:ext uri="{FF2B5EF4-FFF2-40B4-BE49-F238E27FC236}">
                <a16:creationId xmlns:a16="http://schemas.microsoft.com/office/drawing/2014/main" id="{D42034E3-B9F2-46E2-A0AC-17522C5683E7}"/>
              </a:ext>
            </a:extLst>
          </p:cNvPr>
          <p:cNvSpPr/>
          <p:nvPr/>
        </p:nvSpPr>
        <p:spPr>
          <a:xfrm>
            <a:off x="4987126" y="1733433"/>
            <a:ext cx="1688555" cy="516103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7735A718-131A-47F7-8DAE-97DE184E5312}"/>
              </a:ext>
            </a:extLst>
          </p:cNvPr>
          <p:cNvSpPr txBox="1">
            <a:spLocks/>
          </p:cNvSpPr>
          <p:nvPr/>
        </p:nvSpPr>
        <p:spPr>
          <a:xfrm>
            <a:off x="312717" y="5225143"/>
            <a:ext cx="7194902" cy="1449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The “Pickup No:” is the reference number to your specific pickup request in case there are any issues with your package being picked up by UPS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Check Pickup Status by going to UPS.com, click on the Shipping, select Schedule a Pickup, and look on the right side of screen to click on “Pickup Request Status”. Enter in the Pickup No. listed on receipt into PRN field and submit</a:t>
            </a:r>
          </a:p>
        </p:txBody>
      </p:sp>
    </p:spTree>
    <p:extLst>
      <p:ext uri="{BB962C8B-B14F-4D97-AF65-F5344CB8AC3E}">
        <p14:creationId xmlns:p14="http://schemas.microsoft.com/office/powerpoint/2010/main" val="35113114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65F7AE-E1C4-4F2B-BFED-56F9B00025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391234"/>
            <a:ext cx="4848565" cy="4477754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Print out the UPS air waybill to any printer at your location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Fold the UPS air waybill and slide it inside the plastic UPS sleeve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Peel the back off the plastic UPS sleeve and stick the sleeve to your package, making sure it is laying as flat as possible along the surface of the package.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5A8D475-4A83-4E6E-AB47-A791F3FC5A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53474" y="395844"/>
            <a:ext cx="4533476" cy="606631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798794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9D7EA2-2E2D-4828-956F-F4682B3489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03180" y="1183670"/>
            <a:ext cx="5839383" cy="1145805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If you need to void your shipment or reprint your air waybill, click on “History” at the top of the </a:t>
            </a:r>
            <a:r>
              <a:rPr lang="en-US" sz="2000" dirty="0" err="1"/>
              <a:t>ShipExec</a:t>
            </a:r>
            <a:r>
              <a:rPr lang="en-US" sz="2000" dirty="0"/>
              <a:t>™ Thin Client page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DC2B895-873C-4363-874E-48203CD7D3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3690" y="2962266"/>
            <a:ext cx="6222970" cy="70490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62864381-7162-4A67-BF52-F06D76FDBE37}"/>
              </a:ext>
            </a:extLst>
          </p:cNvPr>
          <p:cNvSpPr/>
          <p:nvPr/>
        </p:nvSpPr>
        <p:spPr>
          <a:xfrm>
            <a:off x="4222321" y="2938859"/>
            <a:ext cx="1034076" cy="751715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9559135-868B-4E80-93EA-DA93BAF8E3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9349" y="1624599"/>
            <a:ext cx="3468364" cy="509485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74040FDB-E702-4C57-A665-B6824A51B3D7}"/>
              </a:ext>
            </a:extLst>
          </p:cNvPr>
          <p:cNvSpPr txBox="1">
            <a:spLocks/>
          </p:cNvSpPr>
          <p:nvPr/>
        </p:nvSpPr>
        <p:spPr>
          <a:xfrm>
            <a:off x="7556422" y="528599"/>
            <a:ext cx="3784446" cy="12279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If your shipment doesn’t automatically pop up, enter in the date of shipment and then click “Search”</a:t>
            </a:r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87206322-9321-4A59-AAD6-5D5E770401B6}"/>
              </a:ext>
            </a:extLst>
          </p:cNvPr>
          <p:cNvSpPr/>
          <p:nvPr/>
        </p:nvSpPr>
        <p:spPr>
          <a:xfrm rot="10800000">
            <a:off x="11150134" y="1744075"/>
            <a:ext cx="995118" cy="359606"/>
          </a:xfrm>
          <a:prstGeom prst="rightArrow">
            <a:avLst/>
          </a:prstGeom>
          <a:solidFill>
            <a:srgbClr val="FFFF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A2D1FAC9-C7A9-4995-ABA4-F2B367CBDDFD}"/>
              </a:ext>
            </a:extLst>
          </p:cNvPr>
          <p:cNvSpPr/>
          <p:nvPr/>
        </p:nvSpPr>
        <p:spPr>
          <a:xfrm>
            <a:off x="9744250" y="6243725"/>
            <a:ext cx="740496" cy="57220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2874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485</TotalTime>
  <Words>609</Words>
  <Application>Microsoft Office PowerPoint</Application>
  <PresentationFormat>Widescreen</PresentationFormat>
  <Paragraphs>43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New User Tutorial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User Tutorial</dc:title>
  <dc:creator>Reynolds, Holly R</dc:creator>
  <cp:lastModifiedBy>Reynolds, Holly R</cp:lastModifiedBy>
  <cp:revision>22</cp:revision>
  <dcterms:created xsi:type="dcterms:W3CDTF">2020-12-08T15:47:09Z</dcterms:created>
  <dcterms:modified xsi:type="dcterms:W3CDTF">2021-02-23T14:49:03Z</dcterms:modified>
</cp:coreProperties>
</file>